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1890" y="-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91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06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8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96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99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80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91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16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07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49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84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CD04-85F1-4882-AD72-00D8D9683684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C35A6-3145-492D-9120-09689F38E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77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B925F17-451D-31D9-D360-DCD452214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/>
          <a:stretch/>
        </p:blipFill>
        <p:spPr>
          <a:xfrm>
            <a:off x="622639" y="1292207"/>
            <a:ext cx="5872209" cy="347132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4AD0B-1F59-A931-17FD-28193D61B3AB}"/>
              </a:ext>
            </a:extLst>
          </p:cNvPr>
          <p:cNvSpPr txBox="1"/>
          <p:nvPr/>
        </p:nvSpPr>
        <p:spPr>
          <a:xfrm>
            <a:off x="112537" y="108146"/>
            <a:ext cx="6632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まるっと活用事業</a:t>
            </a:r>
          </a:p>
          <a:p>
            <a:r>
              <a:rPr kumimoji="1" lang="ja-JP" altLang="en-US" sz="3600" b="1" dirty="0">
                <a:solidFill>
                  <a:srgbClr val="C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ゆらら足湯前・ペタンク体験会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CB9D368-D420-B426-837E-94D7D08A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3" y="4734121"/>
            <a:ext cx="67812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Arial" panose="020B0604020202020204" pitchFamily="34" charset="0"/>
              </a:rPr>
              <a:t>ペタンクってどんなスポーツ？</a:t>
            </a:r>
            <a:r>
              <a:rPr kumimoji="0" lang="ja-JP" altLang="ja-JP" sz="1400" b="1" i="0" u="none" strike="noStrike" cap="none" normalizeH="0" baseline="0" dirty="0">
                <a:ln>
                  <a:noFill/>
                </a:ln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Arial" panose="020B0604020202020204" pitchFamily="34" charset="0"/>
              </a:rPr>
              <a:t>（フランスの国技）</a:t>
            </a:r>
            <a:endParaRPr kumimoji="0" lang="ja-JP" altLang="ja-JP" sz="600" b="1" i="0" u="none" strike="noStrike" cap="none" normalizeH="0" baseline="0" dirty="0">
              <a:ln>
                <a:noFill/>
              </a:ln>
              <a:effectLst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 P黒丸ＰＯＰ体H" panose="020F0A00000000000000" pitchFamily="50" charset="-128"/>
                <a:ea typeface="AR P黒丸ＰＯＰ体H" panose="020F0A00000000000000" pitchFamily="50" charset="-128"/>
                <a:cs typeface="Arial" panose="020B0604020202020204" pitchFamily="34" charset="0"/>
              </a:rPr>
              <a:t>　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Arial" panose="020B0604020202020204" pitchFamily="34" charset="0"/>
              </a:rPr>
              <a:t>金属のボールを目標球（ビュット</a:t>
            </a: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Arial" panose="020B0604020202020204" pitchFamily="34" charset="0"/>
              </a:rPr>
              <a:t>=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Arial" panose="020B0604020202020204" pitchFamily="34" charset="0"/>
              </a:rPr>
              <a:t>赤の玉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Arial" panose="020B0604020202020204" pitchFamily="34" charset="0"/>
              </a:rPr>
              <a:t>）に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Arial" panose="020B0604020202020204" pitchFamily="34" charset="0"/>
              </a:rPr>
              <a:t>投げ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ＭＳ Ｐ明朝" panose="02020600040205080304" pitchFamily="18" charset="-128"/>
                <a:ea typeface="ＭＳ Ｐ明朝" panose="02020600040205080304" pitchFamily="18" charset="-128"/>
                <a:cs typeface="Arial" panose="020B0604020202020204" pitchFamily="34" charset="0"/>
              </a:rPr>
              <a:t>　　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Arial" panose="020B0604020202020204" pitchFamily="34" charset="0"/>
              </a:rPr>
              <a:t>相手（チーム）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Arial" panose="020B0604020202020204" pitchFamily="34" charset="0"/>
              </a:rPr>
              <a:t>のボールより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Arial" panose="020B0604020202020204" pitchFamily="34" charset="0"/>
              </a:rPr>
              <a:t>近づけ</a:t>
            </a:r>
            <a:r>
              <a:rPr kumimoji="0" lang="ja-JP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れば勝ちという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 </a:t>
            </a:r>
            <a:r>
              <a:rPr kumimoji="0" lang="ja-JP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実に簡単なボールゲームです。</a:t>
            </a:r>
            <a:endParaRPr kumimoji="0" lang="ja-JP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CDD6B59-C3B9-0570-9E17-2163CE72C1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26328" r="13790"/>
          <a:stretch/>
        </p:blipFill>
        <p:spPr>
          <a:xfrm>
            <a:off x="4981641" y="4828377"/>
            <a:ext cx="1763822" cy="1285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6CA5CD62-1F2F-AF5B-A96A-9A3026FF2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85" y="5807584"/>
            <a:ext cx="67812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Arial" panose="020B0604020202020204" pitchFamily="34" charset="0"/>
              </a:rPr>
              <a:t>小学生以上ならば誰でも気軽に楽しめます。</a:t>
            </a:r>
            <a:endParaRPr kumimoji="0" lang="ja-JP" altLang="ja-JP" sz="600" b="1" i="0" u="none" strike="noStrike" cap="none" normalizeH="0" baseline="0" dirty="0">
              <a:ln>
                <a:noFill/>
              </a:ln>
              <a:effectLst/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DF49B92-5BC0-1456-C0D7-F8192A02A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4" y="7089514"/>
            <a:ext cx="1274571" cy="1024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" name="表 20">
            <a:extLst>
              <a:ext uri="{FF2B5EF4-FFF2-40B4-BE49-F238E27FC236}">
                <a16:creationId xmlns:a16="http://schemas.microsoft.com/office/drawing/2014/main" id="{4637E53F-9380-DE8B-2AD4-F28DB1647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01638"/>
              </p:ext>
            </p:extLst>
          </p:nvPr>
        </p:nvGraphicFramePr>
        <p:xfrm>
          <a:off x="1467708" y="7460971"/>
          <a:ext cx="5080928" cy="6451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75005">
                  <a:extLst>
                    <a:ext uri="{9D8B030D-6E8A-4147-A177-3AD203B41FA5}">
                      <a16:colId xmlns:a16="http://schemas.microsoft.com/office/drawing/2014/main" val="2639035806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1351602857"/>
                    </a:ext>
                  </a:extLst>
                </a:gridCol>
                <a:gridCol w="787717">
                  <a:extLst>
                    <a:ext uri="{9D8B030D-6E8A-4147-A177-3AD203B41FA5}">
                      <a16:colId xmlns:a16="http://schemas.microsoft.com/office/drawing/2014/main" val="2944843304"/>
                    </a:ext>
                  </a:extLst>
                </a:gridCol>
                <a:gridCol w="979805">
                  <a:extLst>
                    <a:ext uri="{9D8B030D-6E8A-4147-A177-3AD203B41FA5}">
                      <a16:colId xmlns:a16="http://schemas.microsoft.com/office/drawing/2014/main" val="3658237756"/>
                    </a:ext>
                  </a:extLst>
                </a:gridCol>
                <a:gridCol w="979805">
                  <a:extLst>
                    <a:ext uri="{9D8B030D-6E8A-4147-A177-3AD203B41FA5}">
                      <a16:colId xmlns:a16="http://schemas.microsoft.com/office/drawing/2014/main" val="3657828801"/>
                    </a:ext>
                  </a:extLst>
                </a:gridCol>
                <a:gridCol w="831191">
                  <a:extLst>
                    <a:ext uri="{9D8B030D-6E8A-4147-A177-3AD203B41FA5}">
                      <a16:colId xmlns:a16="http://schemas.microsoft.com/office/drawing/2014/main" val="1117093503"/>
                    </a:ext>
                  </a:extLst>
                </a:gridCol>
              </a:tblGrid>
              <a:tr h="2268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開校式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実技講習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練習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模擬試合１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模擬試合２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閉校式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2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10:00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10:25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10:35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11:10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11:45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12:00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80039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DCEF2E-7A07-DF34-B33F-260CEE928E2B}"/>
              </a:ext>
            </a:extLst>
          </p:cNvPr>
          <p:cNvSpPr txBox="1"/>
          <p:nvPr/>
        </p:nvSpPr>
        <p:spPr>
          <a:xfrm>
            <a:off x="297885" y="6166184"/>
            <a:ext cx="6521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日時：令和５年　月　　日（　）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時～</a:t>
            </a:r>
            <a:r>
              <a:rPr kumimoji="1" lang="en-US" altLang="ja-JP" b="1" dirty="0"/>
              <a:t>12</a:t>
            </a:r>
            <a:r>
              <a:rPr kumimoji="1" lang="ja-JP" altLang="en-US" b="1" dirty="0"/>
              <a:t>時</a:t>
            </a:r>
          </a:p>
          <a:p>
            <a:r>
              <a:rPr kumimoji="1" lang="ja-JP" altLang="en-US" b="1" dirty="0"/>
              <a:t>会場：中山町・ひまわり温泉「ゆらら足湯」前広場</a:t>
            </a:r>
            <a:endParaRPr kumimoji="1" lang="en-US" altLang="ja-JP" b="1" dirty="0"/>
          </a:p>
          <a:p>
            <a:r>
              <a:rPr kumimoji="1" lang="ja-JP" altLang="en-US" b="1" dirty="0"/>
              <a:t>　　　　　参加費：大人</a:t>
            </a:r>
            <a:r>
              <a:rPr kumimoji="1" lang="en-US" altLang="ja-JP" b="1" dirty="0"/>
              <a:t>500</a:t>
            </a:r>
            <a:r>
              <a:rPr kumimoji="1" lang="ja-JP" altLang="en-US" b="1" dirty="0"/>
              <a:t>円・小学生</a:t>
            </a:r>
            <a:r>
              <a:rPr kumimoji="1" lang="en-US" altLang="ja-JP" b="1" dirty="0"/>
              <a:t>200</a:t>
            </a:r>
            <a:r>
              <a:rPr kumimoji="1" lang="ja-JP" altLang="en-US" b="1" dirty="0"/>
              <a:t>円</a:t>
            </a:r>
            <a:endParaRPr kumimoji="1" lang="en-US" altLang="ja-JP" b="1" dirty="0"/>
          </a:p>
          <a:p>
            <a:r>
              <a:rPr kumimoji="1" lang="ja-JP" altLang="en-US" b="1" dirty="0"/>
              <a:t>　　　　　参加賞：ゆららの入浴券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365163B-EB15-8EEF-5E89-A9E3D1C2DE7F}"/>
              </a:ext>
            </a:extLst>
          </p:cNvPr>
          <p:cNvSpPr txBox="1"/>
          <p:nvPr/>
        </p:nvSpPr>
        <p:spPr>
          <a:xfrm>
            <a:off x="297884" y="8168628"/>
            <a:ext cx="6521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お問い合わせは</a:t>
            </a:r>
          </a:p>
          <a:p>
            <a:r>
              <a:rPr kumimoji="1" lang="ja-JP" altLang="en-US" b="1" dirty="0"/>
              <a:t>　中山町観光協会　✕ ✕ ✕</a:t>
            </a:r>
            <a:r>
              <a:rPr kumimoji="1" lang="en-US" altLang="ja-JP" b="1" dirty="0"/>
              <a:t>-</a:t>
            </a:r>
            <a:r>
              <a:rPr kumimoji="1" lang="ja-JP" altLang="en-US" b="1" dirty="0"/>
              <a:t> ✕ ✕ ✕</a:t>
            </a:r>
            <a:r>
              <a:rPr kumimoji="1" lang="en-US" altLang="ja-JP" b="1" dirty="0"/>
              <a:t>-</a:t>
            </a:r>
            <a:r>
              <a:rPr kumimoji="1" lang="ja-JP" altLang="en-US" b="1" dirty="0"/>
              <a:t> ✕ ✕ ✕ ✕</a:t>
            </a:r>
          </a:p>
          <a:p>
            <a:endParaRPr kumimoji="1" lang="ja-JP" altLang="en-US" b="1" dirty="0"/>
          </a:p>
          <a:p>
            <a:r>
              <a:rPr kumimoji="1" lang="ja-JP" altLang="en-US" b="1" dirty="0"/>
              <a:t>主催：中山町観光協会</a:t>
            </a:r>
          </a:p>
          <a:p>
            <a:r>
              <a:rPr kumimoji="1" lang="ja-JP" altLang="en-US" b="1" dirty="0"/>
              <a:t>主管：中山町ペタンク連盟</a:t>
            </a:r>
          </a:p>
        </p:txBody>
      </p:sp>
    </p:spTree>
    <p:extLst>
      <p:ext uri="{BB962C8B-B14F-4D97-AF65-F5344CB8AC3E}">
        <p14:creationId xmlns:p14="http://schemas.microsoft.com/office/powerpoint/2010/main" val="1411891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250</TotalTime>
  <Words>153</Words>
  <Application>Microsoft Office PowerPoint</Application>
  <PresentationFormat>A4 210 x 297 mm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P黒丸ＰＯＰ体H</vt:lpstr>
      <vt:lpstr>HGS創英ﾌﾟﾚｾﾞﾝｽEB</vt:lpstr>
      <vt:lpstr>ＭＳ Ｐ明朝</vt:lpstr>
      <vt:lpstr>ＭＳ 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善範 布施</dc:creator>
  <cp:lastModifiedBy>善範 布施</cp:lastModifiedBy>
  <cp:revision>4</cp:revision>
  <cp:lastPrinted>2023-05-16T02:37:08Z</cp:lastPrinted>
  <dcterms:created xsi:type="dcterms:W3CDTF">2023-05-16T01:48:27Z</dcterms:created>
  <dcterms:modified xsi:type="dcterms:W3CDTF">2023-07-06T04:44:41Z</dcterms:modified>
</cp:coreProperties>
</file>